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0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D46E76-C5A9-4745-9883-8A9D9E90C6BB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76E6C7-051E-4062-9FB5-6FB8F85A2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rmAutofit/>
          </a:bodyPr>
          <a:lstStyle/>
          <a:p>
            <a:r>
              <a:rPr lang="ru-RU" sz="3200" dirty="0"/>
              <a:t>Час мужества «Солдаты России – мои земляки», к 100летию ТАССР. </a:t>
            </a:r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142976" y="4929198"/>
            <a:ext cx="6929486" cy="114300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Мероприятие проведено для населения среднего  возраста. Вниманию гостей была представлена книга «Память». В ней есть фамилии наших земляков, не вернувшихся с фронта. Было рассказано о героях Татарстана, об их подвигах в годы войны.</a:t>
            </a:r>
          </a:p>
          <a:p>
            <a:endParaRPr lang="ru-RU" dirty="0"/>
          </a:p>
        </p:txBody>
      </p:sp>
      <p:pic>
        <p:nvPicPr>
          <p:cNvPr id="1026" name="Рисунок 1" descr="C:\Users\User\Desktop\2c91b59c-3928-48db-92bb-c858f5bd7af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1" y="1500174"/>
            <a:ext cx="657229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 descr="C:\Users\User\Desktop\IMG_20200220_1808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285992"/>
            <a:ext cx="442915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3" descr="C:\Users\User\Desktop\IMG_20200220_1806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85992"/>
            <a:ext cx="43577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44" y="214290"/>
            <a:ext cx="8786874" cy="2000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Сегодня мы – дети, внуки, правнуки ветеранов ВОВ низко кланяемся вам за мужество и стойкость, терпение и милосердие, за беспредельную любовь к Отчизне и горячую веру в Победу!</a:t>
            </a:r>
          </a:p>
          <a:p>
            <a:r>
              <a:rPr lang="ru-RU" sz="1100" dirty="0" smtClean="0"/>
              <a:t> </a:t>
            </a:r>
          </a:p>
          <a:p>
            <a:pPr algn="ctr"/>
            <a:r>
              <a:rPr lang="ru-RU" sz="1100" dirty="0" smtClean="0"/>
              <a:t>Спасибо вам за всё, отцы и деды!</a:t>
            </a:r>
          </a:p>
          <a:p>
            <a:pPr algn="ctr"/>
            <a:r>
              <a:rPr lang="ru-RU" sz="1100" dirty="0" smtClean="0"/>
              <a:t>Тем, кто врага штыком и пулей брал!</a:t>
            </a:r>
          </a:p>
          <a:p>
            <a:pPr algn="ctr"/>
            <a:r>
              <a:rPr lang="ru-RU" sz="1100" dirty="0" smtClean="0"/>
              <a:t>И тем, кто, приближая День Победы,</a:t>
            </a:r>
          </a:p>
          <a:p>
            <a:pPr algn="ctr"/>
            <a:r>
              <a:rPr lang="ru-RU" sz="1100" dirty="0" smtClean="0"/>
              <a:t>Неделями цеха не покидал.</a:t>
            </a:r>
          </a:p>
          <a:p>
            <a:pPr algn="ctr"/>
            <a:r>
              <a:rPr lang="ru-RU" sz="1100" dirty="0" smtClean="0"/>
              <a:t>Спасибо женщинам, трудившимся на нивах</a:t>
            </a:r>
          </a:p>
          <a:p>
            <a:pPr algn="ctr"/>
            <a:r>
              <a:rPr lang="ru-RU" sz="1100" dirty="0" smtClean="0"/>
              <a:t>Осиротевших сел и деревень.</a:t>
            </a:r>
          </a:p>
          <a:p>
            <a:pPr algn="ctr"/>
            <a:r>
              <a:rPr lang="ru-RU" sz="1100" dirty="0" smtClean="0"/>
              <a:t>Спасибо </a:t>
            </a:r>
            <a:r>
              <a:rPr lang="ru-RU" sz="1400" dirty="0" smtClean="0"/>
              <a:t>Вам</a:t>
            </a:r>
            <a:r>
              <a:rPr lang="ru-RU" sz="1100" dirty="0" smtClean="0"/>
              <a:t> за праздник наш счастливый,</a:t>
            </a:r>
          </a:p>
          <a:p>
            <a:pPr algn="ctr"/>
            <a:r>
              <a:rPr lang="ru-RU" sz="1100" dirty="0" smtClean="0"/>
              <a:t>За этот трудный и прекрасный день!</a:t>
            </a:r>
            <a:endParaRPr lang="ru-RU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86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Час мужества «Солдаты России – мои земляки», к 100летию ТАССР. </vt:lpstr>
      <vt:lpstr>Слайд 2</vt:lpstr>
    </vt:vector>
  </TitlesOfParts>
  <Company>БМР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мужества «Солдаты России – мои земляки», к 100летию ТАССР. </dc:title>
  <dc:creator>Большефедоровское</dc:creator>
  <cp:lastModifiedBy>Большефедоровское</cp:lastModifiedBy>
  <cp:revision>3</cp:revision>
  <dcterms:created xsi:type="dcterms:W3CDTF">2020-03-10T05:39:36Z</dcterms:created>
  <dcterms:modified xsi:type="dcterms:W3CDTF">2020-03-18T05:04:20Z</dcterms:modified>
</cp:coreProperties>
</file>